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4" r:id="rId10"/>
    <p:sldId id="265" r:id="rId11"/>
    <p:sldId id="267" r:id="rId12"/>
    <p:sldId id="26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CC"/>
    <a:srgbClr val="99FF66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25208-35FB-4681-8F60-CAA0CA4D294F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0172-B631-4F0C-AA08-7BB0DC4C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268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25208-35FB-4681-8F60-CAA0CA4D294F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0172-B631-4F0C-AA08-7BB0DC4C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471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25208-35FB-4681-8F60-CAA0CA4D294F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0172-B631-4F0C-AA08-7BB0DC4C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324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25208-35FB-4681-8F60-CAA0CA4D294F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0172-B631-4F0C-AA08-7BB0DC4C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885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25208-35FB-4681-8F60-CAA0CA4D294F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0172-B631-4F0C-AA08-7BB0DC4C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040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25208-35FB-4681-8F60-CAA0CA4D294F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0172-B631-4F0C-AA08-7BB0DC4C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385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25208-35FB-4681-8F60-CAA0CA4D294F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0172-B631-4F0C-AA08-7BB0DC4C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140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25208-35FB-4681-8F60-CAA0CA4D294F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0172-B631-4F0C-AA08-7BB0DC4C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579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25208-35FB-4681-8F60-CAA0CA4D294F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0172-B631-4F0C-AA08-7BB0DC4C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25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25208-35FB-4681-8F60-CAA0CA4D294F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0172-B631-4F0C-AA08-7BB0DC4C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111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25208-35FB-4681-8F60-CAA0CA4D294F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0172-B631-4F0C-AA08-7BB0DC4C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86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CC">
            <a:alpha val="4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25208-35FB-4681-8F60-CAA0CA4D294F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60172-B631-4F0C-AA08-7BB0DC4C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95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toFtrgO4VQ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youtube.com/watch?v=5rySEnkazfA" TargetMode="External"/><Relationship Id="rId4" Type="http://schemas.openxmlformats.org/officeDocument/2006/relationships/hyperlink" Target="https://www.youtube.com/watch?v=WdqplwEx4IQ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858000"/>
          </a:xfrm>
        </p:spPr>
        <p:txBody>
          <a:bodyPr>
            <a:normAutofit/>
          </a:bodyPr>
          <a:lstStyle/>
          <a:p>
            <a:pPr marL="12700" indent="437515" algn="ctr">
              <a:spcAft>
                <a:spcPts val="0"/>
              </a:spcAft>
            </a:pP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Муниципальное бюджетное дошкольное образовательное учреждение </a:t>
            </a:r>
            <a:b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</a:b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детский </a:t>
            </a:r>
            <a:r>
              <a:rPr lang="ru-RU" sz="2000" i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сад </a:t>
            </a:r>
            <a:r>
              <a:rPr lang="ru-RU" sz="2000" i="1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 «Малышок»</a:t>
            </a:r>
            <a:r>
              <a:rPr lang="ru-RU" sz="7200" dirty="0">
                <a:latin typeface="Times New Roman"/>
                <a:ea typeface="Times New Roman"/>
              </a:rPr>
              <a:t/>
            </a:r>
            <a:br>
              <a:rPr lang="ru-RU" sz="7200" dirty="0">
                <a:latin typeface="Times New Roman"/>
                <a:ea typeface="Times New Roman"/>
              </a:rPr>
            </a:br>
            <a:r>
              <a:rPr lang="ru-RU" sz="5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z="4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  <a:r>
              <a:rPr lang="ru-RU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безопасного </a:t>
            </a:r>
            <a:r>
              <a:rPr lang="ru-RU" sz="4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br>
              <a:rPr lang="ru-RU" sz="4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поведения </a:t>
            </a:r>
            <a:r>
              <a:rPr lang="ru-RU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интернете </a:t>
            </a: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ru-RU" sz="32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старшего дошкольного </a:t>
            </a:r>
            <a:r>
              <a:rPr lang="ru-RU" sz="32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ru-RU" sz="3200" b="1" i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лолол</a:t>
            </a:r>
            <a:r>
              <a:rPr lang="ru-RU" sz="32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возраста </a:t>
            </a:r>
            <a:r>
              <a:rPr lang="ru-R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(5-6 лет</a:t>
            </a:r>
            <a:r>
              <a:rPr lang="ru-RU" sz="32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82" y="1576544"/>
            <a:ext cx="4357076" cy="378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8402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68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«Угадай-ка»</a:t>
            </a:r>
            <a:endParaRPr lang="ru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45" y="1325563"/>
            <a:ext cx="7419109" cy="544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00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30" y="207911"/>
            <a:ext cx="5524811" cy="644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31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381000"/>
            <a:ext cx="85725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156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895" y="263358"/>
            <a:ext cx="7764380" cy="638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829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663" y="284747"/>
            <a:ext cx="6320589" cy="632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367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</a:t>
            </a:r>
            <a:endParaRPr lang="ru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816" y="1102895"/>
            <a:ext cx="5230368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18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«интернет»</a:t>
            </a:r>
            <a:endParaRPr lang="ru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516" y="1100972"/>
            <a:ext cx="5764967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48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Угрозы в интернете</a:t>
            </a:r>
            <a:endParaRPr lang="ru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963" y="1076990"/>
            <a:ext cx="7457161" cy="4565876"/>
          </a:xfrm>
          <a:prstGeom prst="rect">
            <a:avLst/>
          </a:prstGeom>
        </p:spPr>
      </p:pic>
      <p:sp>
        <p:nvSpPr>
          <p:cNvPr id="4" name="Скругленный прямоугольник 3">
            <a:hlinkClick r:id="rId3"/>
          </p:cNvPr>
          <p:cNvSpPr/>
          <p:nvPr/>
        </p:nvSpPr>
        <p:spPr>
          <a:xfrm>
            <a:off x="851770" y="1215025"/>
            <a:ext cx="1841326" cy="9895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1400" dirty="0">
                <a:hlinkClick r:id="rId3"/>
              </a:rPr>
              <a:t>https://</a:t>
            </a:r>
            <a:r>
              <a:rPr lang="en-US" sz="1400" dirty="0" smtClean="0">
                <a:hlinkClick r:id="rId3"/>
              </a:rPr>
              <a:t>www.youtube.com/watch?v=MtoFtrgO4VQ</a:t>
            </a:r>
            <a:endParaRPr lang="ru-RU" sz="1400" dirty="0" smtClean="0"/>
          </a:p>
          <a:p>
            <a:pPr algn="ctr"/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Тайный друг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5989" y="1490597"/>
            <a:ext cx="263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58033" y="2580362"/>
            <a:ext cx="1835063" cy="1077238"/>
          </a:xfrm>
          <a:prstGeom prst="round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www.youtube.com/watch?v=WdqplwEx4IQ</a:t>
            </a:r>
            <a:endParaRPr lang="ru-RU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Болтун</a:t>
            </a:r>
          </a:p>
          <a:p>
            <a:pPr algn="ctr"/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5988" y="2771476"/>
            <a:ext cx="263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58033" y="4073047"/>
            <a:ext cx="1835063" cy="977030"/>
          </a:xfrm>
          <a:prstGeom prst="round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www.youtube.com/watch?v=5rySEnkazfA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Корзина покупок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2354" y="4393411"/>
            <a:ext cx="263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704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4243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 или против»</a:t>
            </a:r>
            <a:endParaRPr lang="ru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2043" y="1325563"/>
            <a:ext cx="5999747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посещайте сайты, соответствующие вашему возрасту;</a:t>
            </a:r>
            <a:br>
              <a:rPr lang="ru-RU" sz="2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не сообщайте лишнюю информацию;</a:t>
            </a:r>
            <a:br>
              <a:rPr lang="ru-RU" sz="2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сообщайте свои личные данные: домашний адрес, адрес электронной почты, пароль</a:t>
            </a:r>
            <a:r>
              <a:rPr lang="ru-RU" sz="2200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r>
              <a:rPr lang="ru-RU" sz="2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просматривайте все неопознанные ссылки и сообщения;</a:t>
            </a:r>
            <a:br>
              <a:rPr lang="ru-RU" sz="2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200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не встречайтесь </a:t>
            </a:r>
            <a:r>
              <a:rPr lang="ru-RU" sz="2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людьми, с которыми познакомились в сети Интернет, без контроля взрослых;</a:t>
            </a:r>
            <a:br>
              <a:rPr lang="ru-RU" sz="2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не доверяйте незнакомым людям;</a:t>
            </a:r>
            <a:br>
              <a:rPr lang="ru-RU" sz="2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200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общайтесь вежливо не употребляя плохих слов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78" y="1325563"/>
            <a:ext cx="5374105" cy="480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48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6326" y="5532437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свидания!</a:t>
            </a:r>
            <a:endParaRPr lang="ru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747" y="282657"/>
            <a:ext cx="5249780" cy="524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0368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1928</TotalTime>
  <Words>50</Words>
  <Application>Microsoft Office PowerPoint</Application>
  <PresentationFormat>Широкоэкранный</PresentationFormat>
  <Paragraphs>17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Муниципальное бюджетное дошкольное образовательное учреждение  детский сад  «Малышок»                       Правила безопасного                                                                      поведения в интернете                          для детей старшего дошкольного                        лолол                    возраста (5-6 лет)   </vt:lpstr>
      <vt:lpstr>Презентация PowerPoint</vt:lpstr>
      <vt:lpstr>«Угадай-ка»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Интернет</vt:lpstr>
      <vt:lpstr>Что такое «интернет»</vt:lpstr>
      <vt:lpstr>Угрозы в интернете</vt:lpstr>
      <vt:lpstr>«За или против»</vt:lpstr>
      <vt:lpstr>До свидания!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безопасного поведения в интернете для детей старшего дошкольного возраста (5-6 лет)   Разработала воспитатель Сигаева А.А.</dc:title>
  <dc:creator>Алена-Макуха</dc:creator>
  <cp:lastModifiedBy>7hjjggjgjgj56565654g</cp:lastModifiedBy>
  <cp:revision>14</cp:revision>
  <dcterms:created xsi:type="dcterms:W3CDTF">2020-11-22T03:37:02Z</dcterms:created>
  <dcterms:modified xsi:type="dcterms:W3CDTF">2022-12-01T02:14:32Z</dcterms:modified>
</cp:coreProperties>
</file>